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</p:sldIdLst>
  <p:sldSz cx="7199313" cy="54006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006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13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949" y="883861"/>
            <a:ext cx="6119416" cy="1880235"/>
          </a:xfrm>
        </p:spPr>
        <p:txBody>
          <a:bodyPr anchor="b"/>
          <a:lstStyle>
            <a:lvl1pPr algn="ctr">
              <a:defRPr sz="4724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914" y="2836605"/>
            <a:ext cx="5399485" cy="1303913"/>
          </a:xfrm>
        </p:spPr>
        <p:txBody>
          <a:bodyPr/>
          <a:lstStyle>
            <a:lvl1pPr marL="0" indent="0" algn="ctr">
              <a:buNone/>
              <a:defRPr sz="1890"/>
            </a:lvl1pPr>
            <a:lvl2pPr marL="359954" indent="0" algn="ctr">
              <a:buNone/>
              <a:defRPr sz="1575"/>
            </a:lvl2pPr>
            <a:lvl3pPr marL="719907" indent="0" algn="ctr">
              <a:buNone/>
              <a:defRPr sz="1417"/>
            </a:lvl3pPr>
            <a:lvl4pPr marL="1079861" indent="0" algn="ctr">
              <a:buNone/>
              <a:defRPr sz="1260"/>
            </a:lvl4pPr>
            <a:lvl5pPr marL="1439814" indent="0" algn="ctr">
              <a:buNone/>
              <a:defRPr sz="1260"/>
            </a:lvl5pPr>
            <a:lvl6pPr marL="1799768" indent="0" algn="ctr">
              <a:buNone/>
              <a:defRPr sz="1260"/>
            </a:lvl6pPr>
            <a:lvl7pPr marL="2159721" indent="0" algn="ctr">
              <a:buNone/>
              <a:defRPr sz="1260"/>
            </a:lvl7pPr>
            <a:lvl8pPr marL="2519675" indent="0" algn="ctr">
              <a:buNone/>
              <a:defRPr sz="1260"/>
            </a:lvl8pPr>
            <a:lvl9pPr marL="2879628" indent="0" algn="ctr">
              <a:buNone/>
              <a:defRPr sz="1260"/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030893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38911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204" y="1346420"/>
            <a:ext cx="6209407" cy="2246530"/>
          </a:xfrm>
        </p:spPr>
        <p:txBody>
          <a:bodyPr anchor="b"/>
          <a:lstStyle>
            <a:lvl1pPr>
              <a:defRPr sz="4724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1204" y="3614203"/>
            <a:ext cx="6209407" cy="1181397"/>
          </a:xfrm>
        </p:spPr>
        <p:txBody>
          <a:bodyPr/>
          <a:lstStyle>
            <a:lvl1pPr marL="0" indent="0">
              <a:buNone/>
              <a:defRPr sz="1890">
                <a:solidFill>
                  <a:schemeClr val="tx1"/>
                </a:solidFill>
              </a:defRPr>
            </a:lvl1pPr>
            <a:lvl2pPr marL="359954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2pPr>
            <a:lvl3pPr marL="719907" indent="0">
              <a:buNone/>
              <a:defRPr sz="1417">
                <a:solidFill>
                  <a:schemeClr val="tx1">
                    <a:tint val="75000"/>
                  </a:schemeClr>
                </a:solidFill>
              </a:defRPr>
            </a:lvl3pPr>
            <a:lvl4pPr marL="1079861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4pPr>
            <a:lvl5pPr marL="1439814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5pPr>
            <a:lvl6pPr marL="1799768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6pPr>
            <a:lvl7pPr marL="2159721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7pPr>
            <a:lvl8pPr marL="2519675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8pPr>
            <a:lvl9pPr marL="2879628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803605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4953" y="1437680"/>
            <a:ext cx="3059708" cy="3426679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44652" y="1437680"/>
            <a:ext cx="3059708" cy="3426679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192056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891" y="287537"/>
            <a:ext cx="6209407" cy="1043881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891" y="1323916"/>
            <a:ext cx="3045646" cy="648831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59954" indent="0">
              <a:buNone/>
              <a:defRPr sz="1575" b="1"/>
            </a:lvl2pPr>
            <a:lvl3pPr marL="719907" indent="0">
              <a:buNone/>
              <a:defRPr sz="1417" b="1"/>
            </a:lvl3pPr>
            <a:lvl4pPr marL="1079861" indent="0">
              <a:buNone/>
              <a:defRPr sz="1260" b="1"/>
            </a:lvl4pPr>
            <a:lvl5pPr marL="1439814" indent="0">
              <a:buNone/>
              <a:defRPr sz="1260" b="1"/>
            </a:lvl5pPr>
            <a:lvl6pPr marL="1799768" indent="0">
              <a:buNone/>
              <a:defRPr sz="1260" b="1"/>
            </a:lvl6pPr>
            <a:lvl7pPr marL="2159721" indent="0">
              <a:buNone/>
              <a:defRPr sz="1260" b="1"/>
            </a:lvl7pPr>
            <a:lvl8pPr marL="2519675" indent="0">
              <a:buNone/>
              <a:defRPr sz="1260" b="1"/>
            </a:lvl8pPr>
            <a:lvl9pPr marL="2879628" indent="0">
              <a:buNone/>
              <a:defRPr sz="126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891" y="1972747"/>
            <a:ext cx="3045646" cy="2901613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44652" y="1323916"/>
            <a:ext cx="3060646" cy="648831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59954" indent="0">
              <a:buNone/>
              <a:defRPr sz="1575" b="1"/>
            </a:lvl2pPr>
            <a:lvl3pPr marL="719907" indent="0">
              <a:buNone/>
              <a:defRPr sz="1417" b="1"/>
            </a:lvl3pPr>
            <a:lvl4pPr marL="1079861" indent="0">
              <a:buNone/>
              <a:defRPr sz="1260" b="1"/>
            </a:lvl4pPr>
            <a:lvl5pPr marL="1439814" indent="0">
              <a:buNone/>
              <a:defRPr sz="1260" b="1"/>
            </a:lvl5pPr>
            <a:lvl6pPr marL="1799768" indent="0">
              <a:buNone/>
              <a:defRPr sz="1260" b="1"/>
            </a:lvl6pPr>
            <a:lvl7pPr marL="2159721" indent="0">
              <a:buNone/>
              <a:defRPr sz="1260" b="1"/>
            </a:lvl7pPr>
            <a:lvl8pPr marL="2519675" indent="0">
              <a:buNone/>
              <a:defRPr sz="1260" b="1"/>
            </a:lvl8pPr>
            <a:lvl9pPr marL="2879628" indent="0">
              <a:buNone/>
              <a:defRPr sz="126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644652" y="1972747"/>
            <a:ext cx="3060646" cy="2901613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751076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737814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627692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890" y="360045"/>
            <a:ext cx="2321966" cy="1260158"/>
          </a:xfrm>
        </p:spPr>
        <p:txBody>
          <a:bodyPr anchor="b"/>
          <a:lstStyle>
            <a:lvl1pPr>
              <a:defRPr sz="2519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0646" y="777598"/>
            <a:ext cx="3644652" cy="3837980"/>
          </a:xfrm>
        </p:spPr>
        <p:txBody>
          <a:bodyPr/>
          <a:lstStyle>
            <a:lvl1pPr>
              <a:defRPr sz="2519"/>
            </a:lvl1pPr>
            <a:lvl2pPr>
              <a:defRPr sz="2204"/>
            </a:lvl2pPr>
            <a:lvl3pPr>
              <a:defRPr sz="189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890" y="1620202"/>
            <a:ext cx="2321966" cy="3001626"/>
          </a:xfrm>
        </p:spPr>
        <p:txBody>
          <a:bodyPr/>
          <a:lstStyle>
            <a:lvl1pPr marL="0" indent="0">
              <a:buNone/>
              <a:defRPr sz="1260"/>
            </a:lvl1pPr>
            <a:lvl2pPr marL="359954" indent="0">
              <a:buNone/>
              <a:defRPr sz="1102"/>
            </a:lvl2pPr>
            <a:lvl3pPr marL="719907" indent="0">
              <a:buNone/>
              <a:defRPr sz="945"/>
            </a:lvl3pPr>
            <a:lvl4pPr marL="1079861" indent="0">
              <a:buNone/>
              <a:defRPr sz="787"/>
            </a:lvl4pPr>
            <a:lvl5pPr marL="1439814" indent="0">
              <a:buNone/>
              <a:defRPr sz="787"/>
            </a:lvl5pPr>
            <a:lvl6pPr marL="1799768" indent="0">
              <a:buNone/>
              <a:defRPr sz="787"/>
            </a:lvl6pPr>
            <a:lvl7pPr marL="2159721" indent="0">
              <a:buNone/>
              <a:defRPr sz="787"/>
            </a:lvl7pPr>
            <a:lvl8pPr marL="2519675" indent="0">
              <a:buNone/>
              <a:defRPr sz="787"/>
            </a:lvl8pPr>
            <a:lvl9pPr marL="2879628" indent="0">
              <a:buNone/>
              <a:defRPr sz="787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757610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890" y="360045"/>
            <a:ext cx="2321966" cy="1260158"/>
          </a:xfrm>
        </p:spPr>
        <p:txBody>
          <a:bodyPr anchor="b"/>
          <a:lstStyle>
            <a:lvl1pPr>
              <a:defRPr sz="2519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060646" y="777598"/>
            <a:ext cx="3644652" cy="3837980"/>
          </a:xfrm>
        </p:spPr>
        <p:txBody>
          <a:bodyPr anchor="t"/>
          <a:lstStyle>
            <a:lvl1pPr marL="0" indent="0">
              <a:buNone/>
              <a:defRPr sz="2519"/>
            </a:lvl1pPr>
            <a:lvl2pPr marL="359954" indent="0">
              <a:buNone/>
              <a:defRPr sz="2204"/>
            </a:lvl2pPr>
            <a:lvl3pPr marL="719907" indent="0">
              <a:buNone/>
              <a:defRPr sz="1890"/>
            </a:lvl3pPr>
            <a:lvl4pPr marL="1079861" indent="0">
              <a:buNone/>
              <a:defRPr sz="1575"/>
            </a:lvl4pPr>
            <a:lvl5pPr marL="1439814" indent="0">
              <a:buNone/>
              <a:defRPr sz="1575"/>
            </a:lvl5pPr>
            <a:lvl6pPr marL="1799768" indent="0">
              <a:buNone/>
              <a:defRPr sz="1575"/>
            </a:lvl6pPr>
            <a:lvl7pPr marL="2159721" indent="0">
              <a:buNone/>
              <a:defRPr sz="1575"/>
            </a:lvl7pPr>
            <a:lvl8pPr marL="2519675" indent="0">
              <a:buNone/>
              <a:defRPr sz="1575"/>
            </a:lvl8pPr>
            <a:lvl9pPr marL="2879628" indent="0">
              <a:buNone/>
              <a:defRPr sz="1575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890" y="1620202"/>
            <a:ext cx="2321966" cy="3001626"/>
          </a:xfrm>
        </p:spPr>
        <p:txBody>
          <a:bodyPr/>
          <a:lstStyle>
            <a:lvl1pPr marL="0" indent="0">
              <a:buNone/>
              <a:defRPr sz="1260"/>
            </a:lvl1pPr>
            <a:lvl2pPr marL="359954" indent="0">
              <a:buNone/>
              <a:defRPr sz="1102"/>
            </a:lvl2pPr>
            <a:lvl3pPr marL="719907" indent="0">
              <a:buNone/>
              <a:defRPr sz="945"/>
            </a:lvl3pPr>
            <a:lvl4pPr marL="1079861" indent="0">
              <a:buNone/>
              <a:defRPr sz="787"/>
            </a:lvl4pPr>
            <a:lvl5pPr marL="1439814" indent="0">
              <a:buNone/>
              <a:defRPr sz="787"/>
            </a:lvl5pPr>
            <a:lvl6pPr marL="1799768" indent="0">
              <a:buNone/>
              <a:defRPr sz="787"/>
            </a:lvl6pPr>
            <a:lvl7pPr marL="2159721" indent="0">
              <a:buNone/>
              <a:defRPr sz="787"/>
            </a:lvl7pPr>
            <a:lvl8pPr marL="2519675" indent="0">
              <a:buNone/>
              <a:defRPr sz="787"/>
            </a:lvl8pPr>
            <a:lvl9pPr marL="2879628" indent="0">
              <a:buNone/>
              <a:defRPr sz="787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129925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345386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52009" y="287536"/>
            <a:ext cx="1552352" cy="4576822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4953" y="287536"/>
            <a:ext cx="4567064" cy="4576822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54177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4953" y="287537"/>
            <a:ext cx="6209407" cy="10438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4953" y="1437680"/>
            <a:ext cx="6209407" cy="34266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4953" y="5005627"/>
            <a:ext cx="1619845" cy="2875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3B5476-5410-4E42-89AE-3ED368CC6F2D}" type="datetimeFigureOut">
              <a:rPr lang="es-CL" smtClean="0"/>
              <a:t>25-06-2023</a:t>
            </a:fld>
            <a:endParaRPr lang="es-C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84773" y="5005627"/>
            <a:ext cx="2429768" cy="2875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C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84515" y="5005627"/>
            <a:ext cx="1619845" cy="2875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862957-980F-4868-B0CD-2A6565C3A85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544337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719907" rtl="0" eaLnBrk="1" latinLnBrk="0" hangingPunct="1">
        <a:lnSpc>
          <a:spcPct val="90000"/>
        </a:lnSpc>
        <a:spcBef>
          <a:spcPct val="0"/>
        </a:spcBef>
        <a:buNone/>
        <a:defRPr sz="346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9977" indent="-179977" algn="l" defTabSz="71990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204" kern="1200">
          <a:solidFill>
            <a:schemeClr val="tx1"/>
          </a:solidFill>
          <a:latin typeface="+mn-lt"/>
          <a:ea typeface="+mn-ea"/>
          <a:cs typeface="+mn-cs"/>
        </a:defRPr>
      </a:lvl1pPr>
      <a:lvl2pPr marL="539930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899884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59837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4pPr>
      <a:lvl5pPr marL="1619791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5pPr>
      <a:lvl6pPr marL="1979745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6pPr>
      <a:lvl7pPr marL="2339698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7pPr>
      <a:lvl8pPr marL="2699652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8pPr>
      <a:lvl9pPr marL="3059605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1pPr>
      <a:lvl2pPr marL="359954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2pPr>
      <a:lvl3pPr marL="719907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3pPr>
      <a:lvl4pPr marL="1079861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4pPr>
      <a:lvl5pPr marL="1439814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5pPr>
      <a:lvl6pPr marL="1799768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6pPr>
      <a:lvl7pPr marL="2159721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7pPr>
      <a:lvl8pPr marL="2519675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8pPr>
      <a:lvl9pPr marL="2879628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g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g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g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jp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ángulo 6">
            <a:extLst>
              <a:ext uri="{FF2B5EF4-FFF2-40B4-BE49-F238E27FC236}">
                <a16:creationId xmlns:a16="http://schemas.microsoft.com/office/drawing/2014/main" id="{6DA4ADA3-4523-47AE-AFDF-D61BE5608DEB}"/>
              </a:ext>
            </a:extLst>
          </p:cNvPr>
          <p:cNvSpPr/>
          <p:nvPr/>
        </p:nvSpPr>
        <p:spPr>
          <a:xfrm>
            <a:off x="2501390" y="330356"/>
            <a:ext cx="2626142" cy="523111"/>
          </a:xfrm>
          <a:prstGeom prst="rect">
            <a:avLst/>
          </a:prstGeom>
          <a:noFill/>
        </p:spPr>
        <p:txBody>
          <a:bodyPr wrap="none" lIns="30372" tIns="15186" rIns="30372" bIns="15186">
            <a:spAutoFit/>
          </a:bodyPr>
          <a:lstStyle/>
          <a:p>
            <a:pPr algn="ctr"/>
            <a:r>
              <a:rPr lang="es-ES" sz="3200" b="1" dirty="0">
                <a:ln w="0"/>
                <a:solidFill>
                  <a:srgbClr val="A8006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OCOLATE CRISPY" panose="02000500000000000000" pitchFamily="2" charset="0"/>
              </a:rPr>
              <a:t>CATALOGO PORTADAS</a:t>
            </a: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46E222D6-A858-4CD5-B646-4ABE4965B9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255" b="26274"/>
          <a:stretch/>
        </p:blipFill>
        <p:spPr>
          <a:xfrm>
            <a:off x="634386" y="1067121"/>
            <a:ext cx="2249761" cy="1693936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71D7B5A9-F8AF-45C1-A613-EA7E5923D4B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198" b="20226"/>
          <a:stretch/>
        </p:blipFill>
        <p:spPr>
          <a:xfrm>
            <a:off x="634386" y="3244724"/>
            <a:ext cx="2183114" cy="1664509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46EF85FC-8C6E-4E8E-BD26-568263F81EC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300" t="18113" r="17169" b="11198"/>
          <a:stretch/>
        </p:blipFill>
        <p:spPr>
          <a:xfrm>
            <a:off x="4306497" y="1067121"/>
            <a:ext cx="2164764" cy="1693936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A2703D6C-1728-4280-A71F-CE403361A24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4625" r="5650" b="20950"/>
          <a:stretch/>
        </p:blipFill>
        <p:spPr>
          <a:xfrm>
            <a:off x="4317913" y="3258654"/>
            <a:ext cx="2183114" cy="1693936"/>
          </a:xfrm>
          <a:prstGeom prst="rect">
            <a:avLst/>
          </a:prstGeom>
        </p:spPr>
      </p:pic>
      <p:sp>
        <p:nvSpPr>
          <p:cNvPr id="3" name="Corazón 2">
            <a:extLst>
              <a:ext uri="{FF2B5EF4-FFF2-40B4-BE49-F238E27FC236}">
                <a16:creationId xmlns:a16="http://schemas.microsoft.com/office/drawing/2014/main" id="{BC65327E-2C4E-4B80-8194-B562D497CAC5}"/>
              </a:ext>
            </a:extLst>
          </p:cNvPr>
          <p:cNvSpPr/>
          <p:nvPr/>
        </p:nvSpPr>
        <p:spPr>
          <a:xfrm>
            <a:off x="2624747" y="1108534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1</a:t>
            </a:r>
            <a:endParaRPr lang="es-CL" dirty="0"/>
          </a:p>
        </p:txBody>
      </p:sp>
      <p:sp>
        <p:nvSpPr>
          <p:cNvPr id="25" name="Corazón 24">
            <a:extLst>
              <a:ext uri="{FF2B5EF4-FFF2-40B4-BE49-F238E27FC236}">
                <a16:creationId xmlns:a16="http://schemas.microsoft.com/office/drawing/2014/main" id="{B200A9E8-5C7E-49E2-946B-F673EC02566D}"/>
              </a:ext>
            </a:extLst>
          </p:cNvPr>
          <p:cNvSpPr/>
          <p:nvPr/>
        </p:nvSpPr>
        <p:spPr>
          <a:xfrm>
            <a:off x="6177502" y="1115481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2</a:t>
            </a:r>
            <a:endParaRPr lang="es-CL" dirty="0"/>
          </a:p>
        </p:txBody>
      </p:sp>
      <p:sp>
        <p:nvSpPr>
          <p:cNvPr id="26" name="Corazón 25">
            <a:extLst>
              <a:ext uri="{FF2B5EF4-FFF2-40B4-BE49-F238E27FC236}">
                <a16:creationId xmlns:a16="http://schemas.microsoft.com/office/drawing/2014/main" id="{A7E845A6-920F-450B-A88D-148BCF4B47DF}"/>
              </a:ext>
            </a:extLst>
          </p:cNvPr>
          <p:cNvSpPr/>
          <p:nvPr/>
        </p:nvSpPr>
        <p:spPr>
          <a:xfrm>
            <a:off x="2597131" y="3258654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3</a:t>
            </a:r>
            <a:endParaRPr lang="es-CL" dirty="0"/>
          </a:p>
        </p:txBody>
      </p:sp>
      <p:sp>
        <p:nvSpPr>
          <p:cNvPr id="27" name="Corazón 26">
            <a:extLst>
              <a:ext uri="{FF2B5EF4-FFF2-40B4-BE49-F238E27FC236}">
                <a16:creationId xmlns:a16="http://schemas.microsoft.com/office/drawing/2014/main" id="{DD7EBEB7-D465-485C-B5C9-A25AC4197E02}"/>
              </a:ext>
            </a:extLst>
          </p:cNvPr>
          <p:cNvSpPr/>
          <p:nvPr/>
        </p:nvSpPr>
        <p:spPr>
          <a:xfrm>
            <a:off x="6177502" y="3258654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4</a:t>
            </a:r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1608434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ángulo 6">
            <a:extLst>
              <a:ext uri="{FF2B5EF4-FFF2-40B4-BE49-F238E27FC236}">
                <a16:creationId xmlns:a16="http://schemas.microsoft.com/office/drawing/2014/main" id="{6DA4ADA3-4523-47AE-AFDF-D61BE5608DEB}"/>
              </a:ext>
            </a:extLst>
          </p:cNvPr>
          <p:cNvSpPr/>
          <p:nvPr/>
        </p:nvSpPr>
        <p:spPr>
          <a:xfrm>
            <a:off x="2501390" y="330356"/>
            <a:ext cx="2626142" cy="523111"/>
          </a:xfrm>
          <a:prstGeom prst="rect">
            <a:avLst/>
          </a:prstGeom>
          <a:noFill/>
        </p:spPr>
        <p:txBody>
          <a:bodyPr wrap="none" lIns="30372" tIns="15186" rIns="30372" bIns="15186">
            <a:spAutoFit/>
          </a:bodyPr>
          <a:lstStyle/>
          <a:p>
            <a:pPr algn="ctr"/>
            <a:r>
              <a:rPr lang="es-ES" sz="3200" b="1" dirty="0">
                <a:ln w="0"/>
                <a:solidFill>
                  <a:srgbClr val="A8006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OCOLATE CRISPY" panose="02000500000000000000" pitchFamily="2" charset="0"/>
              </a:rPr>
              <a:t>CATALOGO PORTADAS</a:t>
            </a: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9BC80114-75E3-4B3B-8B2D-748D79FC0C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739" y="1122464"/>
            <a:ext cx="2249761" cy="1693936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D379E082-3F08-41FB-8A50-DC5449E6FA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789" y="1122464"/>
            <a:ext cx="2183114" cy="1693936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A1304DB1-CEC9-4EE0-B4F2-A36923F5BEF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650" t="9829" r="11301" b="28681"/>
          <a:stretch/>
        </p:blipFill>
        <p:spPr>
          <a:xfrm>
            <a:off x="601062" y="3258654"/>
            <a:ext cx="2183114" cy="1580556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4A63E1E0-4AC1-4C6E-9583-BA9ED623FC2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6869" r="5650" b="21397"/>
          <a:stretch/>
        </p:blipFill>
        <p:spPr>
          <a:xfrm>
            <a:off x="4303789" y="3258654"/>
            <a:ext cx="2146702" cy="1671264"/>
          </a:xfrm>
          <a:prstGeom prst="rect">
            <a:avLst/>
          </a:prstGeom>
        </p:spPr>
      </p:pic>
      <p:sp>
        <p:nvSpPr>
          <p:cNvPr id="17" name="Corazón 16">
            <a:extLst>
              <a:ext uri="{FF2B5EF4-FFF2-40B4-BE49-F238E27FC236}">
                <a16:creationId xmlns:a16="http://schemas.microsoft.com/office/drawing/2014/main" id="{B5E8E285-020F-4C43-8318-FA6F09FCB565}"/>
              </a:ext>
            </a:extLst>
          </p:cNvPr>
          <p:cNvSpPr/>
          <p:nvPr/>
        </p:nvSpPr>
        <p:spPr>
          <a:xfrm>
            <a:off x="2629081" y="1122464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5</a:t>
            </a:r>
            <a:endParaRPr lang="es-CL" dirty="0"/>
          </a:p>
        </p:txBody>
      </p:sp>
      <p:sp>
        <p:nvSpPr>
          <p:cNvPr id="18" name="Corazón 17">
            <a:extLst>
              <a:ext uri="{FF2B5EF4-FFF2-40B4-BE49-F238E27FC236}">
                <a16:creationId xmlns:a16="http://schemas.microsoft.com/office/drawing/2014/main" id="{F70BB1D0-03A7-400C-AC3B-D2F695C6011F}"/>
              </a:ext>
            </a:extLst>
          </p:cNvPr>
          <p:cNvSpPr/>
          <p:nvPr/>
        </p:nvSpPr>
        <p:spPr>
          <a:xfrm>
            <a:off x="6308049" y="1162086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6</a:t>
            </a:r>
            <a:endParaRPr lang="es-CL" dirty="0"/>
          </a:p>
        </p:txBody>
      </p:sp>
      <p:sp>
        <p:nvSpPr>
          <p:cNvPr id="19" name="Corazón 18">
            <a:extLst>
              <a:ext uri="{FF2B5EF4-FFF2-40B4-BE49-F238E27FC236}">
                <a16:creationId xmlns:a16="http://schemas.microsoft.com/office/drawing/2014/main" id="{642A8FA3-5A07-435A-B063-BA4495031AFE}"/>
              </a:ext>
            </a:extLst>
          </p:cNvPr>
          <p:cNvSpPr/>
          <p:nvPr/>
        </p:nvSpPr>
        <p:spPr>
          <a:xfrm>
            <a:off x="2573407" y="3345398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7</a:t>
            </a:r>
            <a:endParaRPr lang="es-CL" dirty="0"/>
          </a:p>
        </p:txBody>
      </p:sp>
      <p:sp>
        <p:nvSpPr>
          <p:cNvPr id="20" name="Corazón 19">
            <a:extLst>
              <a:ext uri="{FF2B5EF4-FFF2-40B4-BE49-F238E27FC236}">
                <a16:creationId xmlns:a16="http://schemas.microsoft.com/office/drawing/2014/main" id="{4E45F994-67FB-4EE1-9DFC-B01E00D6DBC4}"/>
              </a:ext>
            </a:extLst>
          </p:cNvPr>
          <p:cNvSpPr/>
          <p:nvPr/>
        </p:nvSpPr>
        <p:spPr>
          <a:xfrm>
            <a:off x="6274726" y="3324189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8</a:t>
            </a:r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1252015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ángulo 6">
            <a:extLst>
              <a:ext uri="{FF2B5EF4-FFF2-40B4-BE49-F238E27FC236}">
                <a16:creationId xmlns:a16="http://schemas.microsoft.com/office/drawing/2014/main" id="{6DA4ADA3-4523-47AE-AFDF-D61BE5608DEB}"/>
              </a:ext>
            </a:extLst>
          </p:cNvPr>
          <p:cNvSpPr/>
          <p:nvPr/>
        </p:nvSpPr>
        <p:spPr>
          <a:xfrm>
            <a:off x="2501390" y="330356"/>
            <a:ext cx="2626142" cy="523111"/>
          </a:xfrm>
          <a:prstGeom prst="rect">
            <a:avLst/>
          </a:prstGeom>
          <a:noFill/>
        </p:spPr>
        <p:txBody>
          <a:bodyPr wrap="none" lIns="30372" tIns="15186" rIns="30372" bIns="15186">
            <a:spAutoFit/>
          </a:bodyPr>
          <a:lstStyle/>
          <a:p>
            <a:pPr algn="ctr"/>
            <a:r>
              <a:rPr lang="es-ES" sz="3200" b="1" dirty="0">
                <a:ln w="0"/>
                <a:solidFill>
                  <a:srgbClr val="A8006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OCOLATE CRISPY" panose="02000500000000000000" pitchFamily="2" charset="0"/>
              </a:rPr>
              <a:t>CATALOGO PORTADAS</a:t>
            </a:r>
          </a:p>
        </p:txBody>
      </p:sp>
      <p:pic>
        <p:nvPicPr>
          <p:cNvPr id="11" name="Imagen 10">
            <a:extLst>
              <a:ext uri="{FF2B5EF4-FFF2-40B4-BE49-F238E27FC236}">
                <a16:creationId xmlns:a16="http://schemas.microsoft.com/office/drawing/2014/main" id="{ECAEA850-9D7C-4B27-B13D-016D0906F5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891" b="28431"/>
          <a:stretch/>
        </p:blipFill>
        <p:spPr>
          <a:xfrm>
            <a:off x="502440" y="1122465"/>
            <a:ext cx="2281736" cy="1693935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E82CA289-58FA-40AB-BB1C-F1D9244283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059" t="9653" r="9804" b="23564"/>
          <a:stretch/>
        </p:blipFill>
        <p:spPr>
          <a:xfrm>
            <a:off x="4218988" y="1122464"/>
            <a:ext cx="2316304" cy="1693935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427E6523-51C4-44AE-AD40-064378F9EEA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29" t="13460" r="10840" b="20211"/>
          <a:stretch/>
        </p:blipFill>
        <p:spPr>
          <a:xfrm>
            <a:off x="580403" y="3258654"/>
            <a:ext cx="2203773" cy="1580556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23A271D0-442E-4107-89BC-CFA3CB07D3E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8684" r="4941" b="16000"/>
          <a:stretch/>
        </p:blipFill>
        <p:spPr>
          <a:xfrm>
            <a:off x="4253367" y="3201965"/>
            <a:ext cx="2281925" cy="1693934"/>
          </a:xfrm>
          <a:prstGeom prst="rect">
            <a:avLst/>
          </a:prstGeom>
        </p:spPr>
      </p:pic>
      <p:sp>
        <p:nvSpPr>
          <p:cNvPr id="21" name="Corazón 20">
            <a:extLst>
              <a:ext uri="{FF2B5EF4-FFF2-40B4-BE49-F238E27FC236}">
                <a16:creationId xmlns:a16="http://schemas.microsoft.com/office/drawing/2014/main" id="{937F22B2-56E8-45B7-BC31-B49855F73CCC}"/>
              </a:ext>
            </a:extLst>
          </p:cNvPr>
          <p:cNvSpPr/>
          <p:nvPr/>
        </p:nvSpPr>
        <p:spPr>
          <a:xfrm>
            <a:off x="2629081" y="1122464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9</a:t>
            </a:r>
            <a:endParaRPr lang="es-CL" dirty="0"/>
          </a:p>
        </p:txBody>
      </p:sp>
      <p:sp>
        <p:nvSpPr>
          <p:cNvPr id="22" name="Corazón 21">
            <a:extLst>
              <a:ext uri="{FF2B5EF4-FFF2-40B4-BE49-F238E27FC236}">
                <a16:creationId xmlns:a16="http://schemas.microsoft.com/office/drawing/2014/main" id="{0B053BEF-FA60-4CA8-A807-BBCE92CAF41B}"/>
              </a:ext>
            </a:extLst>
          </p:cNvPr>
          <p:cNvSpPr/>
          <p:nvPr/>
        </p:nvSpPr>
        <p:spPr>
          <a:xfrm>
            <a:off x="6308049" y="1162086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10</a:t>
            </a:r>
            <a:endParaRPr lang="es-CL" dirty="0"/>
          </a:p>
        </p:txBody>
      </p:sp>
      <p:sp>
        <p:nvSpPr>
          <p:cNvPr id="23" name="Corazón 22">
            <a:extLst>
              <a:ext uri="{FF2B5EF4-FFF2-40B4-BE49-F238E27FC236}">
                <a16:creationId xmlns:a16="http://schemas.microsoft.com/office/drawing/2014/main" id="{B1A9E9BB-BD08-4F82-BD22-5BC5252CC59E}"/>
              </a:ext>
            </a:extLst>
          </p:cNvPr>
          <p:cNvSpPr/>
          <p:nvPr/>
        </p:nvSpPr>
        <p:spPr>
          <a:xfrm>
            <a:off x="2573407" y="3345398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11</a:t>
            </a:r>
            <a:endParaRPr lang="es-CL" dirty="0"/>
          </a:p>
        </p:txBody>
      </p:sp>
      <p:sp>
        <p:nvSpPr>
          <p:cNvPr id="24" name="Corazón 23">
            <a:extLst>
              <a:ext uri="{FF2B5EF4-FFF2-40B4-BE49-F238E27FC236}">
                <a16:creationId xmlns:a16="http://schemas.microsoft.com/office/drawing/2014/main" id="{2E11C203-2904-4257-8ACB-C88C7FA78372}"/>
              </a:ext>
            </a:extLst>
          </p:cNvPr>
          <p:cNvSpPr/>
          <p:nvPr/>
        </p:nvSpPr>
        <p:spPr>
          <a:xfrm>
            <a:off x="6274726" y="3324189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12</a:t>
            </a:r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565972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ángulo 6">
            <a:extLst>
              <a:ext uri="{FF2B5EF4-FFF2-40B4-BE49-F238E27FC236}">
                <a16:creationId xmlns:a16="http://schemas.microsoft.com/office/drawing/2014/main" id="{6DA4ADA3-4523-47AE-AFDF-D61BE5608DEB}"/>
              </a:ext>
            </a:extLst>
          </p:cNvPr>
          <p:cNvSpPr/>
          <p:nvPr/>
        </p:nvSpPr>
        <p:spPr>
          <a:xfrm>
            <a:off x="2501390" y="330356"/>
            <a:ext cx="2626142" cy="523111"/>
          </a:xfrm>
          <a:prstGeom prst="rect">
            <a:avLst/>
          </a:prstGeom>
          <a:noFill/>
        </p:spPr>
        <p:txBody>
          <a:bodyPr wrap="none" lIns="30372" tIns="15186" rIns="30372" bIns="15186">
            <a:spAutoFit/>
          </a:bodyPr>
          <a:lstStyle/>
          <a:p>
            <a:pPr algn="ctr"/>
            <a:r>
              <a:rPr lang="es-ES" sz="3200" b="1" dirty="0">
                <a:ln w="0"/>
                <a:solidFill>
                  <a:srgbClr val="A8006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OCOLATE CRISPY" panose="02000500000000000000" pitchFamily="2" charset="0"/>
              </a:rPr>
              <a:t>CATALOGO PORTADAS</a:t>
            </a:r>
          </a:p>
        </p:txBody>
      </p:sp>
      <p:pic>
        <p:nvPicPr>
          <p:cNvPr id="14" name="Imagen 13">
            <a:extLst>
              <a:ext uri="{FF2B5EF4-FFF2-40B4-BE49-F238E27FC236}">
                <a16:creationId xmlns:a16="http://schemas.microsoft.com/office/drawing/2014/main" id="{19E8E880-E5CF-4350-A41D-9722EABAEF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428" t="22279" r="10840" b="21533"/>
          <a:stretch/>
        </p:blipFill>
        <p:spPr>
          <a:xfrm>
            <a:off x="580403" y="1122463"/>
            <a:ext cx="2319673" cy="1693935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D0398B3D-C26F-40FB-8021-2D6B58501F9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427" t="26444" r="3993" b="15955"/>
          <a:stretch/>
        </p:blipFill>
        <p:spPr>
          <a:xfrm>
            <a:off x="4236177" y="1122463"/>
            <a:ext cx="2316303" cy="1693935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845E3C42-A5D9-457A-91B2-50230F41BA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403" y="3201965"/>
            <a:ext cx="2319673" cy="1580556"/>
          </a:xfrm>
          <a:prstGeom prst="rect">
            <a:avLst/>
          </a:prstGeom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7A7C6CB7-ED63-4224-AD22-2FFD16DD2C2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8682" b="25240"/>
          <a:stretch/>
        </p:blipFill>
        <p:spPr>
          <a:xfrm>
            <a:off x="4236176" y="3201965"/>
            <a:ext cx="2316303" cy="1580556"/>
          </a:xfrm>
          <a:prstGeom prst="rect">
            <a:avLst/>
          </a:prstGeom>
        </p:spPr>
      </p:pic>
      <p:sp>
        <p:nvSpPr>
          <p:cNvPr id="23" name="Corazón 22">
            <a:extLst>
              <a:ext uri="{FF2B5EF4-FFF2-40B4-BE49-F238E27FC236}">
                <a16:creationId xmlns:a16="http://schemas.microsoft.com/office/drawing/2014/main" id="{DE2E3FDC-A502-4B8D-A69D-AD71D5D8D88B}"/>
              </a:ext>
            </a:extLst>
          </p:cNvPr>
          <p:cNvSpPr/>
          <p:nvPr/>
        </p:nvSpPr>
        <p:spPr>
          <a:xfrm>
            <a:off x="2629081" y="1122464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13</a:t>
            </a:r>
            <a:endParaRPr lang="es-CL" dirty="0"/>
          </a:p>
        </p:txBody>
      </p:sp>
      <p:sp>
        <p:nvSpPr>
          <p:cNvPr id="24" name="Corazón 23">
            <a:extLst>
              <a:ext uri="{FF2B5EF4-FFF2-40B4-BE49-F238E27FC236}">
                <a16:creationId xmlns:a16="http://schemas.microsoft.com/office/drawing/2014/main" id="{C88977D4-F0F3-47C1-A4A0-9FB01FFF7A54}"/>
              </a:ext>
            </a:extLst>
          </p:cNvPr>
          <p:cNvSpPr/>
          <p:nvPr/>
        </p:nvSpPr>
        <p:spPr>
          <a:xfrm>
            <a:off x="6308049" y="1162086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14</a:t>
            </a:r>
            <a:endParaRPr lang="es-CL" dirty="0"/>
          </a:p>
        </p:txBody>
      </p:sp>
      <p:sp>
        <p:nvSpPr>
          <p:cNvPr id="25" name="Corazón 24">
            <a:extLst>
              <a:ext uri="{FF2B5EF4-FFF2-40B4-BE49-F238E27FC236}">
                <a16:creationId xmlns:a16="http://schemas.microsoft.com/office/drawing/2014/main" id="{315D3C6D-837D-4B22-A059-871B8F6C829F}"/>
              </a:ext>
            </a:extLst>
          </p:cNvPr>
          <p:cNvSpPr/>
          <p:nvPr/>
        </p:nvSpPr>
        <p:spPr>
          <a:xfrm>
            <a:off x="2573407" y="3345398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15</a:t>
            </a:r>
            <a:endParaRPr lang="es-CL" dirty="0"/>
          </a:p>
        </p:txBody>
      </p:sp>
      <p:sp>
        <p:nvSpPr>
          <p:cNvPr id="26" name="Corazón 25">
            <a:extLst>
              <a:ext uri="{FF2B5EF4-FFF2-40B4-BE49-F238E27FC236}">
                <a16:creationId xmlns:a16="http://schemas.microsoft.com/office/drawing/2014/main" id="{B86B68D2-1D13-43E9-BFD5-1DABDA0E6497}"/>
              </a:ext>
            </a:extLst>
          </p:cNvPr>
          <p:cNvSpPr/>
          <p:nvPr/>
        </p:nvSpPr>
        <p:spPr>
          <a:xfrm>
            <a:off x="6274726" y="3324189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16</a:t>
            </a:r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499136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ángulo 6">
            <a:extLst>
              <a:ext uri="{FF2B5EF4-FFF2-40B4-BE49-F238E27FC236}">
                <a16:creationId xmlns:a16="http://schemas.microsoft.com/office/drawing/2014/main" id="{6DA4ADA3-4523-47AE-AFDF-D61BE5608DEB}"/>
              </a:ext>
            </a:extLst>
          </p:cNvPr>
          <p:cNvSpPr/>
          <p:nvPr/>
        </p:nvSpPr>
        <p:spPr>
          <a:xfrm>
            <a:off x="2501390" y="330356"/>
            <a:ext cx="2626142" cy="523111"/>
          </a:xfrm>
          <a:prstGeom prst="rect">
            <a:avLst/>
          </a:prstGeom>
          <a:noFill/>
        </p:spPr>
        <p:txBody>
          <a:bodyPr wrap="none" lIns="30372" tIns="15186" rIns="30372" bIns="15186">
            <a:spAutoFit/>
          </a:bodyPr>
          <a:lstStyle/>
          <a:p>
            <a:pPr algn="ctr"/>
            <a:r>
              <a:rPr lang="es-ES" sz="3200" b="1" dirty="0">
                <a:ln w="0"/>
                <a:solidFill>
                  <a:srgbClr val="A8006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OCOLATE CRISPY" panose="02000500000000000000" pitchFamily="2" charset="0"/>
              </a:rPr>
              <a:t>CATALOGO PORTADAS</a:t>
            </a:r>
          </a:p>
        </p:txBody>
      </p:sp>
      <p:pic>
        <p:nvPicPr>
          <p:cNvPr id="11" name="Imagen 10">
            <a:extLst>
              <a:ext uri="{FF2B5EF4-FFF2-40B4-BE49-F238E27FC236}">
                <a16:creationId xmlns:a16="http://schemas.microsoft.com/office/drawing/2014/main" id="{997E112D-3330-4CD3-BF1D-632AFF97E2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90" t="15321" r="7843" b="18959"/>
          <a:stretch/>
        </p:blipFill>
        <p:spPr>
          <a:xfrm>
            <a:off x="577260" y="1122463"/>
            <a:ext cx="2319672" cy="1662816"/>
          </a:xfrm>
          <a:prstGeom prst="rect">
            <a:avLst/>
          </a:prstGeom>
        </p:spPr>
      </p:pic>
      <p:pic>
        <p:nvPicPr>
          <p:cNvPr id="12" name="Imagen 11" descr="Imagen que contiene caja, grafiti&#10;&#10;Descripción generada automáticamente">
            <a:extLst>
              <a:ext uri="{FF2B5EF4-FFF2-40B4-BE49-F238E27FC236}">
                <a16:creationId xmlns:a16="http://schemas.microsoft.com/office/drawing/2014/main" id="{B32EE305-E437-43EC-A4B7-AD63A795997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4" t="16739" r="11427" b="21728"/>
          <a:stretch/>
        </p:blipFill>
        <p:spPr>
          <a:xfrm>
            <a:off x="4213173" y="1122463"/>
            <a:ext cx="2339306" cy="1662816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8B143FB9-E1F4-4092-8CC7-3C2055CC2D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169" t="28433" r="12941" b="9868"/>
          <a:stretch/>
        </p:blipFill>
        <p:spPr>
          <a:xfrm>
            <a:off x="594582" y="3201965"/>
            <a:ext cx="2302350" cy="1580556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75F65434-271A-4C8F-9EA4-6F89345B404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650" t="13355" r="11301" b="20127"/>
          <a:stretch/>
        </p:blipFill>
        <p:spPr>
          <a:xfrm>
            <a:off x="4248900" y="3201965"/>
            <a:ext cx="2303579" cy="1580556"/>
          </a:xfrm>
          <a:prstGeom prst="rect">
            <a:avLst/>
          </a:prstGeom>
        </p:spPr>
      </p:pic>
      <p:sp>
        <p:nvSpPr>
          <p:cNvPr id="17" name="Corazón 16">
            <a:extLst>
              <a:ext uri="{FF2B5EF4-FFF2-40B4-BE49-F238E27FC236}">
                <a16:creationId xmlns:a16="http://schemas.microsoft.com/office/drawing/2014/main" id="{930A0F4A-D9F1-4FF1-BFF1-38D15C748BC7}"/>
              </a:ext>
            </a:extLst>
          </p:cNvPr>
          <p:cNvSpPr/>
          <p:nvPr/>
        </p:nvSpPr>
        <p:spPr>
          <a:xfrm>
            <a:off x="2629081" y="1122464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17</a:t>
            </a:r>
            <a:endParaRPr lang="es-CL" dirty="0"/>
          </a:p>
        </p:txBody>
      </p:sp>
      <p:sp>
        <p:nvSpPr>
          <p:cNvPr id="18" name="Corazón 17">
            <a:extLst>
              <a:ext uri="{FF2B5EF4-FFF2-40B4-BE49-F238E27FC236}">
                <a16:creationId xmlns:a16="http://schemas.microsoft.com/office/drawing/2014/main" id="{82F2C3D3-2E9F-4FB2-899B-F89FF113382D}"/>
              </a:ext>
            </a:extLst>
          </p:cNvPr>
          <p:cNvSpPr/>
          <p:nvPr/>
        </p:nvSpPr>
        <p:spPr>
          <a:xfrm>
            <a:off x="6308049" y="1162086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18</a:t>
            </a:r>
            <a:endParaRPr lang="es-CL" dirty="0"/>
          </a:p>
        </p:txBody>
      </p:sp>
      <p:sp>
        <p:nvSpPr>
          <p:cNvPr id="19" name="Corazón 18">
            <a:extLst>
              <a:ext uri="{FF2B5EF4-FFF2-40B4-BE49-F238E27FC236}">
                <a16:creationId xmlns:a16="http://schemas.microsoft.com/office/drawing/2014/main" id="{7E5EC1ED-E991-47E2-B950-01C44BECE5AE}"/>
              </a:ext>
            </a:extLst>
          </p:cNvPr>
          <p:cNvSpPr/>
          <p:nvPr/>
        </p:nvSpPr>
        <p:spPr>
          <a:xfrm>
            <a:off x="2573407" y="3345398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19</a:t>
            </a:r>
            <a:endParaRPr lang="es-CL" dirty="0"/>
          </a:p>
        </p:txBody>
      </p:sp>
      <p:sp>
        <p:nvSpPr>
          <p:cNvPr id="20" name="Corazón 19">
            <a:extLst>
              <a:ext uri="{FF2B5EF4-FFF2-40B4-BE49-F238E27FC236}">
                <a16:creationId xmlns:a16="http://schemas.microsoft.com/office/drawing/2014/main" id="{BD6DBA89-50A7-4066-B301-EA315B921A2A}"/>
              </a:ext>
            </a:extLst>
          </p:cNvPr>
          <p:cNvSpPr/>
          <p:nvPr/>
        </p:nvSpPr>
        <p:spPr>
          <a:xfrm>
            <a:off x="6274726" y="3324189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20</a:t>
            </a:r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4195115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 descr="Imagen que contiene puerta&#10;&#10;Descripción generada automáticamente">
            <a:extLst>
              <a:ext uri="{FF2B5EF4-FFF2-40B4-BE49-F238E27FC236}">
                <a16:creationId xmlns:a16="http://schemas.microsoft.com/office/drawing/2014/main" id="{BD207B0F-D2D3-E574-FCA6-0609FFC575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17" t="10425" r="29250" b="4205"/>
          <a:stretch/>
        </p:blipFill>
        <p:spPr>
          <a:xfrm rot="5400000">
            <a:off x="4547525" y="2851406"/>
            <a:ext cx="1640613" cy="2281674"/>
          </a:xfrm>
          <a:prstGeom prst="rect">
            <a:avLst/>
          </a:prstGeom>
        </p:spPr>
      </p:pic>
      <p:pic>
        <p:nvPicPr>
          <p:cNvPr id="8" name="Imagen 7" descr="Imagen que contiene Texto&#10;&#10;Descripción generada automáticamente">
            <a:extLst>
              <a:ext uri="{FF2B5EF4-FFF2-40B4-BE49-F238E27FC236}">
                <a16:creationId xmlns:a16="http://schemas.microsoft.com/office/drawing/2014/main" id="{C2E43671-6391-AF9F-4A35-0A7B5F5ED93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53" t="22964" r="14841" b="29249"/>
          <a:stretch/>
        </p:blipFill>
        <p:spPr>
          <a:xfrm>
            <a:off x="532203" y="3134427"/>
            <a:ext cx="2319672" cy="1715632"/>
          </a:xfrm>
          <a:prstGeom prst="rect">
            <a:avLst/>
          </a:prstGeom>
        </p:spPr>
      </p:pic>
      <p:pic>
        <p:nvPicPr>
          <p:cNvPr id="5" name="Imagen 4" descr="Imagen que contiene edificio, puerta&#10;&#10;Descripción generada automáticamente">
            <a:extLst>
              <a:ext uri="{FF2B5EF4-FFF2-40B4-BE49-F238E27FC236}">
                <a16:creationId xmlns:a16="http://schemas.microsoft.com/office/drawing/2014/main" id="{58F69B82-65CD-7CEA-E53D-F450750D3FA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5" t="31527" r="9944" b="23129"/>
          <a:stretch/>
        </p:blipFill>
        <p:spPr>
          <a:xfrm>
            <a:off x="4226995" y="1122463"/>
            <a:ext cx="2303579" cy="1606987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0C0DEA22-E2DD-B605-F909-DE9F78D20D3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4" t="24620" b="22504"/>
          <a:stretch/>
        </p:blipFill>
        <p:spPr>
          <a:xfrm>
            <a:off x="532203" y="1122463"/>
            <a:ext cx="2319672" cy="1623192"/>
          </a:xfrm>
          <a:prstGeom prst="rect">
            <a:avLst/>
          </a:prstGeom>
        </p:spPr>
      </p:pic>
      <p:sp>
        <p:nvSpPr>
          <p:cNvPr id="7" name="Rectángulo 6">
            <a:extLst>
              <a:ext uri="{FF2B5EF4-FFF2-40B4-BE49-F238E27FC236}">
                <a16:creationId xmlns:a16="http://schemas.microsoft.com/office/drawing/2014/main" id="{6DA4ADA3-4523-47AE-AFDF-D61BE5608DEB}"/>
              </a:ext>
            </a:extLst>
          </p:cNvPr>
          <p:cNvSpPr/>
          <p:nvPr/>
        </p:nvSpPr>
        <p:spPr>
          <a:xfrm>
            <a:off x="2501390" y="330356"/>
            <a:ext cx="2626142" cy="523111"/>
          </a:xfrm>
          <a:prstGeom prst="rect">
            <a:avLst/>
          </a:prstGeom>
          <a:noFill/>
        </p:spPr>
        <p:txBody>
          <a:bodyPr wrap="none" lIns="30372" tIns="15186" rIns="30372" bIns="15186">
            <a:spAutoFit/>
          </a:bodyPr>
          <a:lstStyle/>
          <a:p>
            <a:pPr algn="ctr"/>
            <a:r>
              <a:rPr lang="es-ES" sz="3200" b="1" dirty="0">
                <a:ln w="0"/>
                <a:solidFill>
                  <a:srgbClr val="A8006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OCOLATE CRISPY" panose="02000500000000000000" pitchFamily="2" charset="0"/>
              </a:rPr>
              <a:t>CATALOGO PORTADAS</a:t>
            </a:r>
          </a:p>
        </p:txBody>
      </p:sp>
      <p:sp>
        <p:nvSpPr>
          <p:cNvPr id="17" name="Corazón 16">
            <a:extLst>
              <a:ext uri="{FF2B5EF4-FFF2-40B4-BE49-F238E27FC236}">
                <a16:creationId xmlns:a16="http://schemas.microsoft.com/office/drawing/2014/main" id="{930A0F4A-D9F1-4FF1-BFF1-38D15C748BC7}"/>
              </a:ext>
            </a:extLst>
          </p:cNvPr>
          <p:cNvSpPr/>
          <p:nvPr/>
        </p:nvSpPr>
        <p:spPr>
          <a:xfrm>
            <a:off x="2629081" y="1122464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21</a:t>
            </a:r>
            <a:endParaRPr lang="es-CL" dirty="0"/>
          </a:p>
        </p:txBody>
      </p:sp>
      <p:sp>
        <p:nvSpPr>
          <p:cNvPr id="18" name="Corazón 17">
            <a:extLst>
              <a:ext uri="{FF2B5EF4-FFF2-40B4-BE49-F238E27FC236}">
                <a16:creationId xmlns:a16="http://schemas.microsoft.com/office/drawing/2014/main" id="{82F2C3D3-2E9F-4FB2-899B-F89FF113382D}"/>
              </a:ext>
            </a:extLst>
          </p:cNvPr>
          <p:cNvSpPr/>
          <p:nvPr/>
        </p:nvSpPr>
        <p:spPr>
          <a:xfrm>
            <a:off x="6308049" y="1162086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22</a:t>
            </a:r>
            <a:endParaRPr lang="es-CL" dirty="0"/>
          </a:p>
        </p:txBody>
      </p:sp>
      <p:sp>
        <p:nvSpPr>
          <p:cNvPr id="19" name="Corazón 18">
            <a:extLst>
              <a:ext uri="{FF2B5EF4-FFF2-40B4-BE49-F238E27FC236}">
                <a16:creationId xmlns:a16="http://schemas.microsoft.com/office/drawing/2014/main" id="{7E5EC1ED-E991-47E2-B950-01C44BECE5AE}"/>
              </a:ext>
            </a:extLst>
          </p:cNvPr>
          <p:cNvSpPr/>
          <p:nvPr/>
        </p:nvSpPr>
        <p:spPr>
          <a:xfrm>
            <a:off x="2573407" y="3345398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23</a:t>
            </a:r>
            <a:endParaRPr lang="es-CL" dirty="0"/>
          </a:p>
        </p:txBody>
      </p:sp>
      <p:sp>
        <p:nvSpPr>
          <p:cNvPr id="20" name="Corazón 19">
            <a:extLst>
              <a:ext uri="{FF2B5EF4-FFF2-40B4-BE49-F238E27FC236}">
                <a16:creationId xmlns:a16="http://schemas.microsoft.com/office/drawing/2014/main" id="{BD6DBA89-50A7-4066-B301-EA315B921A2A}"/>
              </a:ext>
            </a:extLst>
          </p:cNvPr>
          <p:cNvSpPr/>
          <p:nvPr/>
        </p:nvSpPr>
        <p:spPr>
          <a:xfrm>
            <a:off x="6274726" y="3324189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24</a:t>
            </a:r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539790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 descr="Imagen que contiene Calendario&#10;&#10;Descripción generada automáticamente">
            <a:extLst>
              <a:ext uri="{FF2B5EF4-FFF2-40B4-BE49-F238E27FC236}">
                <a16:creationId xmlns:a16="http://schemas.microsoft.com/office/drawing/2014/main" id="{F5638AFA-219B-9135-0AD2-925D353EC60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9" t="3938" r="23907" b="2389"/>
          <a:stretch/>
        </p:blipFill>
        <p:spPr>
          <a:xfrm rot="5400000">
            <a:off x="4646064" y="2830335"/>
            <a:ext cx="1580555" cy="2323818"/>
          </a:xfrm>
          <a:prstGeom prst="rect">
            <a:avLst/>
          </a:prstGeom>
        </p:spPr>
      </p:pic>
      <p:pic>
        <p:nvPicPr>
          <p:cNvPr id="8" name="Imagen 7" descr="Un grupo de personas en una puerta de madera&#10;&#10;Descripción generada automáticamente con confianza baja">
            <a:extLst>
              <a:ext uri="{FF2B5EF4-FFF2-40B4-BE49-F238E27FC236}">
                <a16:creationId xmlns:a16="http://schemas.microsoft.com/office/drawing/2014/main" id="{220E9B37-57DE-E0A2-94B9-2C4D254B009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3" t="7053" r="22544" b="5761"/>
          <a:stretch/>
        </p:blipFill>
        <p:spPr>
          <a:xfrm rot="5400000">
            <a:off x="934386" y="2841068"/>
            <a:ext cx="1580557" cy="2302349"/>
          </a:xfrm>
          <a:prstGeom prst="rect">
            <a:avLst/>
          </a:prstGeom>
        </p:spPr>
      </p:pic>
      <p:pic>
        <p:nvPicPr>
          <p:cNvPr id="5" name="Imagen 4" descr="Imagen que contiene texto&#10;&#10;Descripción generada automáticamente">
            <a:extLst>
              <a:ext uri="{FF2B5EF4-FFF2-40B4-BE49-F238E27FC236}">
                <a16:creationId xmlns:a16="http://schemas.microsoft.com/office/drawing/2014/main" id="{3AFDE21F-23BE-59FB-3C30-9615E490414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49" t="29250" r="13054" b="21138"/>
          <a:stretch/>
        </p:blipFill>
        <p:spPr>
          <a:xfrm>
            <a:off x="4231036" y="1141615"/>
            <a:ext cx="2339306" cy="1695297"/>
          </a:xfrm>
          <a:prstGeom prst="rect">
            <a:avLst/>
          </a:prstGeom>
        </p:spPr>
      </p:pic>
      <p:pic>
        <p:nvPicPr>
          <p:cNvPr id="3" name="Imagen 2" descr="Un dibujo de una casa&#10;&#10;Descripción generada automáticamente con confianza baja">
            <a:extLst>
              <a:ext uri="{FF2B5EF4-FFF2-40B4-BE49-F238E27FC236}">
                <a16:creationId xmlns:a16="http://schemas.microsoft.com/office/drawing/2014/main" id="{8F2EEE7D-BE90-0DCB-7F98-3BA77BC8D98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46" t="27245" r="10799" b="23907"/>
          <a:stretch/>
        </p:blipFill>
        <p:spPr>
          <a:xfrm>
            <a:off x="556167" y="1141615"/>
            <a:ext cx="2319672" cy="1663360"/>
          </a:xfrm>
          <a:prstGeom prst="rect">
            <a:avLst/>
          </a:prstGeom>
        </p:spPr>
      </p:pic>
      <p:sp>
        <p:nvSpPr>
          <p:cNvPr id="7" name="Rectángulo 6">
            <a:extLst>
              <a:ext uri="{FF2B5EF4-FFF2-40B4-BE49-F238E27FC236}">
                <a16:creationId xmlns:a16="http://schemas.microsoft.com/office/drawing/2014/main" id="{6DA4ADA3-4523-47AE-AFDF-D61BE5608DEB}"/>
              </a:ext>
            </a:extLst>
          </p:cNvPr>
          <p:cNvSpPr/>
          <p:nvPr/>
        </p:nvSpPr>
        <p:spPr>
          <a:xfrm>
            <a:off x="2501390" y="330356"/>
            <a:ext cx="2626142" cy="523111"/>
          </a:xfrm>
          <a:prstGeom prst="rect">
            <a:avLst/>
          </a:prstGeom>
          <a:noFill/>
        </p:spPr>
        <p:txBody>
          <a:bodyPr wrap="none" lIns="30372" tIns="15186" rIns="30372" bIns="15186">
            <a:spAutoFit/>
          </a:bodyPr>
          <a:lstStyle/>
          <a:p>
            <a:pPr algn="ctr"/>
            <a:r>
              <a:rPr lang="es-ES" sz="3200" b="1" dirty="0">
                <a:ln w="0"/>
                <a:solidFill>
                  <a:srgbClr val="A8006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OCOLATE CRISPY" panose="02000500000000000000" pitchFamily="2" charset="0"/>
              </a:rPr>
              <a:t>CATALOGO PORTADAS</a:t>
            </a:r>
          </a:p>
        </p:txBody>
      </p:sp>
      <p:sp>
        <p:nvSpPr>
          <p:cNvPr id="17" name="Corazón 16">
            <a:extLst>
              <a:ext uri="{FF2B5EF4-FFF2-40B4-BE49-F238E27FC236}">
                <a16:creationId xmlns:a16="http://schemas.microsoft.com/office/drawing/2014/main" id="{930A0F4A-D9F1-4FF1-BFF1-38D15C748BC7}"/>
              </a:ext>
            </a:extLst>
          </p:cNvPr>
          <p:cNvSpPr/>
          <p:nvPr/>
        </p:nvSpPr>
        <p:spPr>
          <a:xfrm>
            <a:off x="2629081" y="1122464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25</a:t>
            </a:r>
            <a:endParaRPr lang="es-CL" dirty="0"/>
          </a:p>
        </p:txBody>
      </p:sp>
      <p:sp>
        <p:nvSpPr>
          <p:cNvPr id="18" name="Corazón 17">
            <a:extLst>
              <a:ext uri="{FF2B5EF4-FFF2-40B4-BE49-F238E27FC236}">
                <a16:creationId xmlns:a16="http://schemas.microsoft.com/office/drawing/2014/main" id="{82F2C3D3-2E9F-4FB2-899B-F89FF113382D}"/>
              </a:ext>
            </a:extLst>
          </p:cNvPr>
          <p:cNvSpPr/>
          <p:nvPr/>
        </p:nvSpPr>
        <p:spPr>
          <a:xfrm>
            <a:off x="6308049" y="1162086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26</a:t>
            </a:r>
            <a:endParaRPr lang="es-CL" dirty="0"/>
          </a:p>
        </p:txBody>
      </p:sp>
      <p:sp>
        <p:nvSpPr>
          <p:cNvPr id="19" name="Corazón 18">
            <a:extLst>
              <a:ext uri="{FF2B5EF4-FFF2-40B4-BE49-F238E27FC236}">
                <a16:creationId xmlns:a16="http://schemas.microsoft.com/office/drawing/2014/main" id="{7E5EC1ED-E991-47E2-B950-01C44BECE5AE}"/>
              </a:ext>
            </a:extLst>
          </p:cNvPr>
          <p:cNvSpPr/>
          <p:nvPr/>
        </p:nvSpPr>
        <p:spPr>
          <a:xfrm>
            <a:off x="2573407" y="3345398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27</a:t>
            </a:r>
            <a:endParaRPr lang="es-CL" dirty="0"/>
          </a:p>
        </p:txBody>
      </p:sp>
      <p:sp>
        <p:nvSpPr>
          <p:cNvPr id="20" name="Corazón 19">
            <a:extLst>
              <a:ext uri="{FF2B5EF4-FFF2-40B4-BE49-F238E27FC236}">
                <a16:creationId xmlns:a16="http://schemas.microsoft.com/office/drawing/2014/main" id="{BD6DBA89-50A7-4066-B301-EA315B921A2A}"/>
              </a:ext>
            </a:extLst>
          </p:cNvPr>
          <p:cNvSpPr/>
          <p:nvPr/>
        </p:nvSpPr>
        <p:spPr>
          <a:xfrm>
            <a:off x="6274726" y="3324189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28</a:t>
            </a:r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3213056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n 13">
            <a:extLst>
              <a:ext uri="{FF2B5EF4-FFF2-40B4-BE49-F238E27FC236}">
                <a16:creationId xmlns:a16="http://schemas.microsoft.com/office/drawing/2014/main" id="{60D28AF1-4B2C-2D24-7A70-6B576F1F069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09" t="29983" r="11103" b="21850"/>
          <a:stretch/>
        </p:blipFill>
        <p:spPr>
          <a:xfrm>
            <a:off x="4256143" y="3201966"/>
            <a:ext cx="2368347" cy="1580556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0AE3B3BB-7802-82E2-2E52-192126DC0F8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93" t="27635" r="9631" b="24880"/>
          <a:stretch/>
        </p:blipFill>
        <p:spPr>
          <a:xfrm>
            <a:off x="635860" y="3201966"/>
            <a:ext cx="2316746" cy="1580556"/>
          </a:xfrm>
          <a:prstGeom prst="rect">
            <a:avLst/>
          </a:prstGeom>
        </p:spPr>
      </p:pic>
      <p:pic>
        <p:nvPicPr>
          <p:cNvPr id="9" name="Imagen 8" descr="Imagen que contiene ladrillo, puerta&#10;&#10;Descripción generada automáticamente">
            <a:extLst>
              <a:ext uri="{FF2B5EF4-FFF2-40B4-BE49-F238E27FC236}">
                <a16:creationId xmlns:a16="http://schemas.microsoft.com/office/drawing/2014/main" id="{12798F84-F076-F753-8180-4FD11F47E0E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80" t="27829" r="20511" b="26631"/>
          <a:stretch/>
        </p:blipFill>
        <p:spPr>
          <a:xfrm>
            <a:off x="4249060" y="1180068"/>
            <a:ext cx="2382514" cy="1695297"/>
          </a:xfrm>
          <a:prstGeom prst="rect">
            <a:avLst/>
          </a:prstGeom>
        </p:spPr>
      </p:pic>
      <p:pic>
        <p:nvPicPr>
          <p:cNvPr id="4" name="Imagen 3" descr="Un dibujo de una puerta de madera&#10;&#10;Descripción generada automáticamente con confianza baja">
            <a:extLst>
              <a:ext uri="{FF2B5EF4-FFF2-40B4-BE49-F238E27FC236}">
                <a16:creationId xmlns:a16="http://schemas.microsoft.com/office/drawing/2014/main" id="{A41C1F52-76D1-CE67-0F7A-37AC21D5DE7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77" t="8609" r="32665" b="2388"/>
          <a:stretch/>
        </p:blipFill>
        <p:spPr>
          <a:xfrm rot="5400000">
            <a:off x="915993" y="835097"/>
            <a:ext cx="1683958" cy="2319672"/>
          </a:xfrm>
          <a:prstGeom prst="rect">
            <a:avLst/>
          </a:prstGeom>
        </p:spPr>
      </p:pic>
      <p:sp>
        <p:nvSpPr>
          <p:cNvPr id="7" name="Rectángulo 6">
            <a:extLst>
              <a:ext uri="{FF2B5EF4-FFF2-40B4-BE49-F238E27FC236}">
                <a16:creationId xmlns:a16="http://schemas.microsoft.com/office/drawing/2014/main" id="{6DA4ADA3-4523-47AE-AFDF-D61BE5608DEB}"/>
              </a:ext>
            </a:extLst>
          </p:cNvPr>
          <p:cNvSpPr/>
          <p:nvPr/>
        </p:nvSpPr>
        <p:spPr>
          <a:xfrm>
            <a:off x="2501390" y="330356"/>
            <a:ext cx="2626142" cy="523111"/>
          </a:xfrm>
          <a:prstGeom prst="rect">
            <a:avLst/>
          </a:prstGeom>
          <a:noFill/>
        </p:spPr>
        <p:txBody>
          <a:bodyPr wrap="none" lIns="30372" tIns="15186" rIns="30372" bIns="15186">
            <a:spAutoFit/>
          </a:bodyPr>
          <a:lstStyle/>
          <a:p>
            <a:pPr algn="ctr"/>
            <a:r>
              <a:rPr lang="es-ES" sz="3200" b="1" dirty="0">
                <a:ln w="0"/>
                <a:solidFill>
                  <a:srgbClr val="A8006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OCOLATE CRISPY" panose="02000500000000000000" pitchFamily="2" charset="0"/>
              </a:rPr>
              <a:t>CATALOGO PORTADAS</a:t>
            </a:r>
          </a:p>
        </p:txBody>
      </p:sp>
      <p:sp>
        <p:nvSpPr>
          <p:cNvPr id="17" name="Corazón 16">
            <a:extLst>
              <a:ext uri="{FF2B5EF4-FFF2-40B4-BE49-F238E27FC236}">
                <a16:creationId xmlns:a16="http://schemas.microsoft.com/office/drawing/2014/main" id="{930A0F4A-D9F1-4FF1-BFF1-38D15C748BC7}"/>
              </a:ext>
            </a:extLst>
          </p:cNvPr>
          <p:cNvSpPr/>
          <p:nvPr/>
        </p:nvSpPr>
        <p:spPr>
          <a:xfrm>
            <a:off x="2629081" y="1122464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29</a:t>
            </a:r>
            <a:endParaRPr lang="es-CL" dirty="0"/>
          </a:p>
        </p:txBody>
      </p:sp>
      <p:sp>
        <p:nvSpPr>
          <p:cNvPr id="18" name="Corazón 17">
            <a:extLst>
              <a:ext uri="{FF2B5EF4-FFF2-40B4-BE49-F238E27FC236}">
                <a16:creationId xmlns:a16="http://schemas.microsoft.com/office/drawing/2014/main" id="{82F2C3D3-2E9F-4FB2-899B-F89FF113382D}"/>
              </a:ext>
            </a:extLst>
          </p:cNvPr>
          <p:cNvSpPr/>
          <p:nvPr/>
        </p:nvSpPr>
        <p:spPr>
          <a:xfrm>
            <a:off x="6308049" y="1162086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30</a:t>
            </a:r>
            <a:endParaRPr lang="es-CL" dirty="0"/>
          </a:p>
        </p:txBody>
      </p:sp>
      <p:sp>
        <p:nvSpPr>
          <p:cNvPr id="19" name="Corazón 18">
            <a:extLst>
              <a:ext uri="{FF2B5EF4-FFF2-40B4-BE49-F238E27FC236}">
                <a16:creationId xmlns:a16="http://schemas.microsoft.com/office/drawing/2014/main" id="{7E5EC1ED-E991-47E2-B950-01C44BECE5AE}"/>
              </a:ext>
            </a:extLst>
          </p:cNvPr>
          <p:cNvSpPr/>
          <p:nvPr/>
        </p:nvSpPr>
        <p:spPr>
          <a:xfrm>
            <a:off x="2573407" y="3345398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31</a:t>
            </a:r>
            <a:endParaRPr lang="es-CL" dirty="0"/>
          </a:p>
        </p:txBody>
      </p:sp>
      <p:sp>
        <p:nvSpPr>
          <p:cNvPr id="20" name="Corazón 19">
            <a:extLst>
              <a:ext uri="{FF2B5EF4-FFF2-40B4-BE49-F238E27FC236}">
                <a16:creationId xmlns:a16="http://schemas.microsoft.com/office/drawing/2014/main" id="{BD6DBA89-50A7-4066-B301-EA315B921A2A}"/>
              </a:ext>
            </a:extLst>
          </p:cNvPr>
          <p:cNvSpPr/>
          <p:nvPr/>
        </p:nvSpPr>
        <p:spPr>
          <a:xfrm>
            <a:off x="6274726" y="3324189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32</a:t>
            </a:r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1213784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n 12" descr="Imagen que contiene Texto&#10;&#10;Descripción generada automáticamente">
            <a:extLst>
              <a:ext uri="{FF2B5EF4-FFF2-40B4-BE49-F238E27FC236}">
                <a16:creationId xmlns:a16="http://schemas.microsoft.com/office/drawing/2014/main" id="{B666B844-58A9-3A50-E678-989137DA1D9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2" t="2382" r="27215" b="2907"/>
          <a:stretch/>
        </p:blipFill>
        <p:spPr>
          <a:xfrm rot="5400000">
            <a:off x="4666174" y="2865810"/>
            <a:ext cx="1587430" cy="2378793"/>
          </a:xfrm>
          <a:prstGeom prst="rect">
            <a:avLst/>
          </a:prstGeom>
        </p:spPr>
      </p:pic>
      <p:pic>
        <p:nvPicPr>
          <p:cNvPr id="10" name="Imagen 9" descr="Un letrero blanco con letras en la pared&#10;&#10;Descripción generada automáticamente con confianza baja">
            <a:extLst>
              <a:ext uri="{FF2B5EF4-FFF2-40B4-BE49-F238E27FC236}">
                <a16:creationId xmlns:a16="http://schemas.microsoft.com/office/drawing/2014/main" id="{7BAFEF1B-914C-841F-9E74-D973575F1FC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48" t="21955" r="13302" b="23907"/>
          <a:stretch/>
        </p:blipFill>
        <p:spPr>
          <a:xfrm>
            <a:off x="643043" y="3201966"/>
            <a:ext cx="2339516" cy="1580556"/>
          </a:xfrm>
          <a:prstGeom prst="rect">
            <a:avLst/>
          </a:prstGeom>
        </p:spPr>
      </p:pic>
      <p:pic>
        <p:nvPicPr>
          <p:cNvPr id="6" name="Imagen 5" descr="Un dibujo en blanco y negro&#10;&#10;Descripción generada automáticamente con confianza baja">
            <a:extLst>
              <a:ext uri="{FF2B5EF4-FFF2-40B4-BE49-F238E27FC236}">
                <a16:creationId xmlns:a16="http://schemas.microsoft.com/office/drawing/2014/main" id="{7225A469-D94F-071D-189A-90DA2C7086D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9" t="21851" r="17203" b="29983"/>
          <a:stretch/>
        </p:blipFill>
        <p:spPr>
          <a:xfrm>
            <a:off x="4251552" y="1203346"/>
            <a:ext cx="2346699" cy="1708266"/>
          </a:xfrm>
          <a:prstGeom prst="rect">
            <a:avLst/>
          </a:prstGeom>
        </p:spPr>
      </p:pic>
      <p:pic>
        <p:nvPicPr>
          <p:cNvPr id="3" name="Imagen 2" descr="Un grupo de folletos sobre una superficie de madera&#10;&#10;Descripción generada automáticamente con confianza baja">
            <a:extLst>
              <a:ext uri="{FF2B5EF4-FFF2-40B4-BE49-F238E27FC236}">
                <a16:creationId xmlns:a16="http://schemas.microsoft.com/office/drawing/2014/main" id="{30657B33-8B25-96DF-1E7E-95D4303371D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07" t="24839" r="18500" b="26661"/>
          <a:stretch/>
        </p:blipFill>
        <p:spPr>
          <a:xfrm>
            <a:off x="635860" y="1185736"/>
            <a:ext cx="2346699" cy="1683959"/>
          </a:xfrm>
          <a:prstGeom prst="rect">
            <a:avLst/>
          </a:prstGeom>
        </p:spPr>
      </p:pic>
      <p:sp>
        <p:nvSpPr>
          <p:cNvPr id="7" name="Rectángulo 6">
            <a:extLst>
              <a:ext uri="{FF2B5EF4-FFF2-40B4-BE49-F238E27FC236}">
                <a16:creationId xmlns:a16="http://schemas.microsoft.com/office/drawing/2014/main" id="{6DA4ADA3-4523-47AE-AFDF-D61BE5608DEB}"/>
              </a:ext>
            </a:extLst>
          </p:cNvPr>
          <p:cNvSpPr/>
          <p:nvPr/>
        </p:nvSpPr>
        <p:spPr>
          <a:xfrm>
            <a:off x="2501390" y="330356"/>
            <a:ext cx="2626142" cy="523111"/>
          </a:xfrm>
          <a:prstGeom prst="rect">
            <a:avLst/>
          </a:prstGeom>
          <a:noFill/>
        </p:spPr>
        <p:txBody>
          <a:bodyPr wrap="none" lIns="30372" tIns="15186" rIns="30372" bIns="15186">
            <a:spAutoFit/>
          </a:bodyPr>
          <a:lstStyle/>
          <a:p>
            <a:pPr algn="ctr"/>
            <a:r>
              <a:rPr lang="es-ES" sz="3200" b="1" dirty="0">
                <a:ln w="0"/>
                <a:solidFill>
                  <a:srgbClr val="A8006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OCOLATE CRISPY" panose="02000500000000000000" pitchFamily="2" charset="0"/>
              </a:rPr>
              <a:t>CATALOGO PORTADAS</a:t>
            </a:r>
          </a:p>
        </p:txBody>
      </p:sp>
      <p:sp>
        <p:nvSpPr>
          <p:cNvPr id="17" name="Corazón 16">
            <a:extLst>
              <a:ext uri="{FF2B5EF4-FFF2-40B4-BE49-F238E27FC236}">
                <a16:creationId xmlns:a16="http://schemas.microsoft.com/office/drawing/2014/main" id="{930A0F4A-D9F1-4FF1-BFF1-38D15C748BC7}"/>
              </a:ext>
            </a:extLst>
          </p:cNvPr>
          <p:cNvSpPr/>
          <p:nvPr/>
        </p:nvSpPr>
        <p:spPr>
          <a:xfrm>
            <a:off x="2629081" y="1122464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33</a:t>
            </a:r>
            <a:endParaRPr lang="es-CL" dirty="0"/>
          </a:p>
        </p:txBody>
      </p:sp>
      <p:sp>
        <p:nvSpPr>
          <p:cNvPr id="18" name="Corazón 17">
            <a:extLst>
              <a:ext uri="{FF2B5EF4-FFF2-40B4-BE49-F238E27FC236}">
                <a16:creationId xmlns:a16="http://schemas.microsoft.com/office/drawing/2014/main" id="{82F2C3D3-2E9F-4FB2-899B-F89FF113382D}"/>
              </a:ext>
            </a:extLst>
          </p:cNvPr>
          <p:cNvSpPr/>
          <p:nvPr/>
        </p:nvSpPr>
        <p:spPr>
          <a:xfrm>
            <a:off x="6308049" y="1162086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34</a:t>
            </a:r>
            <a:endParaRPr lang="es-CL" dirty="0"/>
          </a:p>
        </p:txBody>
      </p:sp>
      <p:sp>
        <p:nvSpPr>
          <p:cNvPr id="19" name="Corazón 18">
            <a:extLst>
              <a:ext uri="{FF2B5EF4-FFF2-40B4-BE49-F238E27FC236}">
                <a16:creationId xmlns:a16="http://schemas.microsoft.com/office/drawing/2014/main" id="{7E5EC1ED-E991-47E2-B950-01C44BECE5AE}"/>
              </a:ext>
            </a:extLst>
          </p:cNvPr>
          <p:cNvSpPr/>
          <p:nvPr/>
        </p:nvSpPr>
        <p:spPr>
          <a:xfrm>
            <a:off x="2573407" y="3345398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35</a:t>
            </a:r>
            <a:endParaRPr lang="es-CL" dirty="0"/>
          </a:p>
        </p:txBody>
      </p:sp>
      <p:sp>
        <p:nvSpPr>
          <p:cNvPr id="20" name="Corazón 19">
            <a:extLst>
              <a:ext uri="{FF2B5EF4-FFF2-40B4-BE49-F238E27FC236}">
                <a16:creationId xmlns:a16="http://schemas.microsoft.com/office/drawing/2014/main" id="{BD6DBA89-50A7-4066-B301-EA315B921A2A}"/>
              </a:ext>
            </a:extLst>
          </p:cNvPr>
          <p:cNvSpPr/>
          <p:nvPr/>
        </p:nvSpPr>
        <p:spPr>
          <a:xfrm>
            <a:off x="6274726" y="3324189"/>
            <a:ext cx="647050" cy="457200"/>
          </a:xfrm>
          <a:prstGeom prst="heart">
            <a:avLst/>
          </a:prstGeom>
          <a:solidFill>
            <a:srgbClr val="A80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dirty="0"/>
              <a:t>36</a:t>
            </a:r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102645095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Tema d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e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344</TotalTime>
  <Words>54</Words>
  <Application>Microsoft Office PowerPoint</Application>
  <PresentationFormat>Personalizado</PresentationFormat>
  <Paragraphs>45</Paragraphs>
  <Slides>9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Chocolate Crispy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ximena moreno</dc:creator>
  <cp:lastModifiedBy>ximena moreno</cp:lastModifiedBy>
  <cp:revision>6</cp:revision>
  <dcterms:created xsi:type="dcterms:W3CDTF">2022-02-05T20:51:29Z</dcterms:created>
  <dcterms:modified xsi:type="dcterms:W3CDTF">2023-06-26T00:31:56Z</dcterms:modified>
</cp:coreProperties>
</file>