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C91E8-DB8E-8A80-2942-69ED5A533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CBF0F89-E0ED-0D82-999B-3E9F202F4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2371FB-7AA3-EC29-A82C-612ABFDF3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88096B-8026-4BF8-537C-C7EF95F1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2A1F08-4A27-1688-A363-596BAE984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5346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175726-DFAA-98E1-B49D-B1D2F5AD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D6AA4F-DBAD-A148-FBB6-EB962C398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34F6A7-4A1A-1874-B970-3681A009E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6EAB62-06DE-10B5-700E-C3A458AF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277BEE-C528-E198-0FAE-C1C5CC809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4452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6B880B-9CFC-DFA4-04D4-02326EEE5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49E9FA2-41D3-E765-A396-A27FC6187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FFD436-FFCD-0C3F-308F-E83B5188F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F634E73-6072-A0A7-4676-BDFAA8242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A338EE-44F3-3058-0A63-E2D2F65E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54951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B645E-A9C5-2648-8687-0228E215C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A5DF3F-DA5C-C6E7-0A89-D614A05A2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EBD09E-51AD-950B-BEFA-EFBB73308B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BF0A490-4DD9-E26D-39E2-E6788FEF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4879A2-B8B3-EF6F-452E-3CB1E0A6A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743BE0-E98C-201F-E48E-CB0C32616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27332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D94873-8160-1604-3CAA-B24B2B771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DCB429-4F40-3DBB-B855-CB8759298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C0C33B-374E-E4BA-AFCC-0586DF303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F8DE2A1-8EF0-34D1-EC41-6D0B211B5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668C3F2-C6FC-44B8-4258-A3A6356F1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BFFDC44-0724-F500-62F5-CBE4D6572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0B1F490-1C94-5F60-4DF6-38CC0E77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E17FD61-2244-A694-AC79-E1B5285D9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2076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416C7-ACAA-9665-D62F-E820123CF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6F2736D-2D5E-583E-318E-760D05AB3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0F077E4-15C0-BCDB-C622-ED4127F7F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5FF1F91-9961-56F2-75C8-096EFC43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22196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D4D48A5-2368-C2C5-214A-D266C8B67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9C93351-33B0-C880-C3F7-34D41C2F5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32C0FD-6601-0FCB-9D58-A0BE1FB70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79327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2E7A65-FC3C-CD6B-5C14-F969A1CA0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170F4E-59C6-E46A-3A36-E7F66031B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8459E7-06B2-FC9E-DACA-3D04F9B3E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705AE7F-816F-4F47-596A-38AAEF1F9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46F4BB4-AE8D-7C6E-1766-1B32469B7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0BAAA08-142C-BDE5-5132-F6735B74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246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055AE-3626-DBE6-9E4F-B5E1E39A0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F4ABD8B-5301-A258-A551-D195E22DE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51800C-2330-78F5-3C34-5161FEE551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4847ED-3D44-0A2E-4393-DC6EB92C4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B5D57C1-C31A-1FA0-0B25-0C88908B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73ED9E-14BA-4972-1457-020AA46A4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2012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741C3D-E0D1-3F64-6F42-650CE9E2A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B26667-9909-998C-FCE5-48A5C67C0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4A1832-FAE6-7212-AB0A-D5DC5270C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6674C6-3A90-A178-AD66-D1C602F00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96AF60-AFF3-0EE6-152D-D68669E25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75315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0D19D78-56E9-9533-61FB-49A4AE5C4B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412E6EC-F962-62BE-935A-9D4E91B5B1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1E889F-8217-9C81-0F50-72C9E3988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2F5909-DF6E-FD4D-702C-D2FED735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B821B51-5A0D-29A9-BAC8-2A880B03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23589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1E14A5B-36F3-9F19-3B5F-18EFF495C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433876-A272-4454-E61F-42A9CD96E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2541C6-AE21-EBD4-CAA7-8570CF7A93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36283-5C91-484D-8B74-4BA19CFAA775}" type="datetimeFigureOut">
              <a:rPr lang="es-CL" smtClean="0"/>
              <a:t>18-02-2025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2B0388-AE55-5371-72F1-23FC1EB27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12BF4C-1BBD-F3A9-A7CE-809F08744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A028C-5ABA-4101-AF0D-B9B0A0B77F0B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1011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A8FE1AD1-AB0F-8632-4A31-DD4AC1E41B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273726"/>
              </p:ext>
            </p:extLst>
          </p:nvPr>
        </p:nvGraphicFramePr>
        <p:xfrm>
          <a:off x="5138322" y="4156390"/>
          <a:ext cx="5426515" cy="2509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2818">
                  <a:extLst>
                    <a:ext uri="{9D8B030D-6E8A-4147-A177-3AD203B41FA5}">
                      <a16:colId xmlns:a16="http://schemas.microsoft.com/office/drawing/2014/main" val="614319329"/>
                    </a:ext>
                  </a:extLst>
                </a:gridCol>
                <a:gridCol w="1705852">
                  <a:extLst>
                    <a:ext uri="{9D8B030D-6E8A-4147-A177-3AD203B41FA5}">
                      <a16:colId xmlns:a16="http://schemas.microsoft.com/office/drawing/2014/main" val="1447190093"/>
                    </a:ext>
                  </a:extLst>
                </a:gridCol>
                <a:gridCol w="1658534">
                  <a:extLst>
                    <a:ext uri="{9D8B030D-6E8A-4147-A177-3AD203B41FA5}">
                      <a16:colId xmlns:a16="http://schemas.microsoft.com/office/drawing/2014/main" val="3584731103"/>
                    </a:ext>
                  </a:extLst>
                </a:gridCol>
                <a:gridCol w="729311">
                  <a:extLst>
                    <a:ext uri="{9D8B030D-6E8A-4147-A177-3AD203B41FA5}">
                      <a16:colId xmlns:a16="http://schemas.microsoft.com/office/drawing/2014/main" val="3236315542"/>
                    </a:ext>
                  </a:extLst>
                </a:gridCol>
              </a:tblGrid>
              <a:tr h="368578"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 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 </a:t>
                      </a:r>
                      <a:endParaRPr lang="es-CL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800" u="none" strike="noStrike" dirty="0">
                          <a:effectLst/>
                        </a:rPr>
                        <a:t> </a:t>
                      </a:r>
                      <a:endParaRPr lang="es-C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6304729"/>
                  </a:ext>
                </a:extLst>
              </a:tr>
              <a:tr h="368578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1" u="none" strike="noStrike" dirty="0">
                          <a:effectLst/>
                        </a:rPr>
                        <a:t>TALLA/SIZE</a:t>
                      </a:r>
                      <a:endParaRPr lang="es-C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1" u="none" strike="noStrike" dirty="0">
                          <a:effectLst/>
                        </a:rPr>
                        <a:t>LARGO/LARGE</a:t>
                      </a:r>
                      <a:endParaRPr lang="es-C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1" u="none" strike="noStrike" dirty="0">
                          <a:effectLst/>
                        </a:rPr>
                        <a:t>PECHO/CHEST</a:t>
                      </a:r>
                      <a:endParaRPr lang="es-C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1" u="none" strike="noStrike" dirty="0">
                          <a:effectLst/>
                        </a:rPr>
                        <a:t>UNIT</a:t>
                      </a:r>
                      <a:endParaRPr lang="es-C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7869212"/>
                  </a:ext>
                </a:extLst>
              </a:tr>
              <a:tr h="351026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XXS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44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34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CM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2542865"/>
                  </a:ext>
                </a:extLst>
              </a:tr>
              <a:tr h="351026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XS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48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37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CM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1419694"/>
                  </a:ext>
                </a:extLst>
              </a:tr>
              <a:tr h="351026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S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54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 dirty="0">
                          <a:effectLst/>
                        </a:rPr>
                        <a:t>39</a:t>
                      </a:r>
                      <a:endParaRPr lang="es-C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CM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65506804"/>
                  </a:ext>
                </a:extLst>
              </a:tr>
              <a:tr h="351026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M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60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43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 dirty="0">
                          <a:effectLst/>
                        </a:rPr>
                        <a:t>CM</a:t>
                      </a:r>
                      <a:endParaRPr lang="es-C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3786707"/>
                  </a:ext>
                </a:extLst>
              </a:tr>
              <a:tr h="368578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L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64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46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 dirty="0">
                          <a:effectLst/>
                        </a:rPr>
                        <a:t>CM</a:t>
                      </a:r>
                      <a:endParaRPr lang="es-C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1856481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D46D5E9B-296E-8AEE-7745-65697A684ADC}"/>
              </a:ext>
            </a:extLst>
          </p:cNvPr>
          <p:cNvSpPr txBox="1"/>
          <p:nvPr/>
        </p:nvSpPr>
        <p:spPr>
          <a:xfrm>
            <a:off x="5701032" y="3772636"/>
            <a:ext cx="4709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MEDIDAS CAMISETAS DE NIÑO/YOUTH 2025</a:t>
            </a:r>
            <a:endParaRPr lang="es-CL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779C2A3-802E-553E-D972-E520A479393B}"/>
              </a:ext>
            </a:extLst>
          </p:cNvPr>
          <p:cNvSpPr txBox="1"/>
          <p:nvPr/>
        </p:nvSpPr>
        <p:spPr>
          <a:xfrm>
            <a:off x="6001273" y="282019"/>
            <a:ext cx="3883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/>
              <a:t>MEDIDAS CAMISETAS DE ADULTO 2025</a:t>
            </a:r>
            <a:endParaRPr lang="es-CL" b="1" dirty="0"/>
          </a:p>
        </p:txBody>
      </p:sp>
      <p:sp>
        <p:nvSpPr>
          <p:cNvPr id="16" name="AutoShape 6" descr="Imágenes de Camiseta blanca libres de derechos | Depositphotos">
            <a:extLst>
              <a:ext uri="{FF2B5EF4-FFF2-40B4-BE49-F238E27FC236}">
                <a16:creationId xmlns:a16="http://schemas.microsoft.com/office/drawing/2014/main" id="{029D285C-2D15-B7F8-CC1D-AA20C77CCF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032" name="Picture 8" descr="237.700+ Camiseta Blanca Fondo Blanco Fotografías de stock, fotos e  imágenes libres de derechos - iStock | Lona, Camisa blanca fondo blanco">
            <a:extLst>
              <a:ext uri="{FF2B5EF4-FFF2-40B4-BE49-F238E27FC236}">
                <a16:creationId xmlns:a16="http://schemas.microsoft.com/office/drawing/2014/main" id="{096584E7-9874-C9E1-4EC1-FF1D1B36D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2614"/>
            <a:ext cx="5040044" cy="504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BB5C2D13-2EFC-0114-0CD0-D4A0DCECB3FC}"/>
              </a:ext>
            </a:extLst>
          </p:cNvPr>
          <p:cNvCxnSpPr/>
          <p:nvPr/>
        </p:nvCxnSpPr>
        <p:spPr>
          <a:xfrm>
            <a:off x="1322558" y="3072768"/>
            <a:ext cx="253218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A5895A3B-EB04-4BB3-FAF9-672579AC7083}"/>
              </a:ext>
            </a:extLst>
          </p:cNvPr>
          <p:cNvCxnSpPr/>
          <p:nvPr/>
        </p:nvCxnSpPr>
        <p:spPr>
          <a:xfrm>
            <a:off x="1885266" y="1623796"/>
            <a:ext cx="0" cy="438912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F23C18A-2D32-A263-3658-8A67D3891E10}"/>
              </a:ext>
            </a:extLst>
          </p:cNvPr>
          <p:cNvSpPr txBox="1"/>
          <p:nvPr/>
        </p:nvSpPr>
        <p:spPr>
          <a:xfrm>
            <a:off x="1456471" y="1163024"/>
            <a:ext cx="8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LARGO</a:t>
            </a:r>
            <a:endParaRPr lang="es-CL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C8369BB3-F79A-CF70-A9CA-F465956D4B3B}"/>
              </a:ext>
            </a:extLst>
          </p:cNvPr>
          <p:cNvSpPr txBox="1"/>
          <p:nvPr/>
        </p:nvSpPr>
        <p:spPr>
          <a:xfrm>
            <a:off x="2447975" y="2707491"/>
            <a:ext cx="85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PECHO</a:t>
            </a:r>
            <a:endParaRPr lang="es-CL" dirty="0"/>
          </a:p>
        </p:txBody>
      </p:sp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9C21BCE7-751E-160F-37C0-35E625DA0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088270"/>
              </p:ext>
            </p:extLst>
          </p:nvPr>
        </p:nvGraphicFramePr>
        <p:xfrm>
          <a:off x="5138322" y="806450"/>
          <a:ext cx="5384311" cy="25098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7428">
                  <a:extLst>
                    <a:ext uri="{9D8B030D-6E8A-4147-A177-3AD203B41FA5}">
                      <a16:colId xmlns:a16="http://schemas.microsoft.com/office/drawing/2014/main" val="3030786864"/>
                    </a:ext>
                  </a:extLst>
                </a:gridCol>
                <a:gridCol w="1647908">
                  <a:extLst>
                    <a:ext uri="{9D8B030D-6E8A-4147-A177-3AD203B41FA5}">
                      <a16:colId xmlns:a16="http://schemas.microsoft.com/office/drawing/2014/main" val="911271822"/>
                    </a:ext>
                  </a:extLst>
                </a:gridCol>
                <a:gridCol w="1602133">
                  <a:extLst>
                    <a:ext uri="{9D8B030D-6E8A-4147-A177-3AD203B41FA5}">
                      <a16:colId xmlns:a16="http://schemas.microsoft.com/office/drawing/2014/main" val="279483616"/>
                    </a:ext>
                  </a:extLst>
                </a:gridCol>
                <a:gridCol w="846842">
                  <a:extLst>
                    <a:ext uri="{9D8B030D-6E8A-4147-A177-3AD203B41FA5}">
                      <a16:colId xmlns:a16="http://schemas.microsoft.com/office/drawing/2014/main" val="1188564666"/>
                    </a:ext>
                  </a:extLst>
                </a:gridCol>
              </a:tblGrid>
              <a:tr h="428509">
                <a:tc>
                  <a:txBody>
                    <a:bodyPr/>
                    <a:lstStyle/>
                    <a:p>
                      <a:pPr algn="l" fontAlgn="b"/>
                      <a:r>
                        <a:rPr lang="es-CL" sz="2000" b="1" u="none" strike="noStrike" dirty="0">
                          <a:effectLst/>
                        </a:rPr>
                        <a:t>TALLA/SIZE</a:t>
                      </a:r>
                      <a:endParaRPr lang="es-C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1" u="none" strike="noStrike" dirty="0">
                          <a:effectLst/>
                        </a:rPr>
                        <a:t>LARGO/LARGE</a:t>
                      </a:r>
                      <a:endParaRPr lang="es-C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1" u="none" strike="noStrike" dirty="0">
                          <a:effectLst/>
                        </a:rPr>
                        <a:t>PECHO/CHEST</a:t>
                      </a:r>
                      <a:endParaRPr lang="es-C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b="1" u="none" strike="noStrike" dirty="0">
                          <a:effectLst/>
                        </a:rPr>
                        <a:t>UNIT</a:t>
                      </a:r>
                      <a:endParaRPr lang="es-CL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31201876"/>
                  </a:ext>
                </a:extLst>
              </a:tr>
              <a:tr h="408104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XXL</a:t>
                      </a:r>
                      <a:endParaRPr lang="es-CL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79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69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CM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7834822"/>
                  </a:ext>
                </a:extLst>
              </a:tr>
              <a:tr h="408104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XL</a:t>
                      </a:r>
                      <a:endParaRPr lang="es-CL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77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63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CM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5189936"/>
                  </a:ext>
                </a:extLst>
              </a:tr>
              <a:tr h="428509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L</a:t>
                      </a:r>
                      <a:endParaRPr lang="es-CL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75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58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CM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94639491"/>
                  </a:ext>
                </a:extLst>
              </a:tr>
              <a:tr h="408104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M</a:t>
                      </a:r>
                      <a:endParaRPr lang="es-CL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74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 dirty="0">
                          <a:effectLst/>
                        </a:rPr>
                        <a:t>52</a:t>
                      </a:r>
                      <a:endParaRPr lang="es-C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CM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3152358"/>
                  </a:ext>
                </a:extLst>
              </a:tr>
              <a:tr h="428509"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S</a:t>
                      </a:r>
                      <a:endParaRPr lang="es-CL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71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>
                          <a:effectLst/>
                        </a:rPr>
                        <a:t>49</a:t>
                      </a:r>
                      <a:endParaRPr lang="es-CL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000" u="none" strike="noStrike" dirty="0">
                          <a:effectLst/>
                        </a:rPr>
                        <a:t>CM</a:t>
                      </a:r>
                      <a:endParaRPr lang="es-CL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91964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21600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77</Words>
  <Application>Microsoft Office PowerPoint</Application>
  <PresentationFormat>Panorámica</PresentationFormat>
  <Paragraphs>55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2025-02-18T13:55:36Z</dcterms:created>
  <dcterms:modified xsi:type="dcterms:W3CDTF">2025-02-18T13:58:18Z</dcterms:modified>
</cp:coreProperties>
</file>